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3AA42-40A0-4D7E-9A26-DA7AA750A4AF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9D4835-28E2-41CA-B661-C5C2F60B2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keting Office1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4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53" y="0"/>
            <a:ext cx="914835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7" y="109216"/>
            <a:ext cx="9148354" cy="6748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85800"/>
            <a:ext cx="916182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62000"/>
            <a:ext cx="916182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1999"/>
            <a:ext cx="916182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11" y="762000"/>
            <a:ext cx="916182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1999"/>
            <a:ext cx="9144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62000"/>
            <a:ext cx="91440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1999"/>
            <a:ext cx="9144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00"/>
            <a:ext cx="9143999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4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72" y="762000"/>
            <a:ext cx="9147572" cy="60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4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800"/>
            <a:ext cx="9144000" cy="61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5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762000"/>
            <a:ext cx="9156193" cy="6096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70709"/>
            <a:ext cx="9144000" cy="6087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22" y="685800"/>
            <a:ext cx="916182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00"/>
            <a:ext cx="9161821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19" y="685800"/>
            <a:ext cx="9161822" cy="6172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pradeep</dc:creator>
  <cp:lastModifiedBy>pradeep.sharma</cp:lastModifiedBy>
  <cp:revision>29</cp:revision>
  <dcterms:created xsi:type="dcterms:W3CDTF">2017-07-31T09:31:45Z</dcterms:created>
  <dcterms:modified xsi:type="dcterms:W3CDTF">2024-06-06T17:34:38Z</dcterms:modified>
</cp:coreProperties>
</file>