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5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rketing Office1.jpg"/>
          <p:cNvPicPr>
            <a:picLocks noChangeAspect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>
          <a:xfrm>
            <a:off x="0" y="0"/>
            <a:ext cx="9144000" cy="7048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36" y="0"/>
            <a:ext cx="9162107" cy="6870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" y="152400"/>
            <a:ext cx="9144000" cy="6509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85800"/>
            <a:ext cx="916182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9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62000"/>
            <a:ext cx="916182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7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1999"/>
            <a:ext cx="916182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11" y="762000"/>
            <a:ext cx="916182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6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1999"/>
            <a:ext cx="914400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1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62000"/>
            <a:ext cx="914400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9161822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1999"/>
            <a:ext cx="914400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22" y="762000"/>
            <a:ext cx="9161821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9143999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4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72" y="762000"/>
            <a:ext cx="9147572" cy="608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2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10" y="685800"/>
            <a:ext cx="916182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5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9143999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10" y="762000"/>
            <a:ext cx="9161822" cy="6096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10" y="685800"/>
            <a:ext cx="916182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22" y="685800"/>
            <a:ext cx="9161821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19" y="685800"/>
            <a:ext cx="9161822" cy="6172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4400"/>
            <a:ext cx="9161821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19" y="685800"/>
            <a:ext cx="9161822" cy="6172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On-screen Show (4:3)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pradeep</dc:creator>
  <cp:lastModifiedBy>roop.kishor</cp:lastModifiedBy>
  <cp:revision>22</cp:revision>
  <dcterms:created xsi:type="dcterms:W3CDTF">2017-07-31T09:31:45Z</dcterms:created>
  <dcterms:modified xsi:type="dcterms:W3CDTF">2023-04-25T13:21:06Z</dcterms:modified>
</cp:coreProperties>
</file>