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5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rketing Office1.jpg"/>
          <p:cNvPicPr>
            <a:picLocks noChangeAspect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>
          <a:xfrm>
            <a:off x="0" y="0"/>
            <a:ext cx="9144000" cy="7048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36" y="0"/>
            <a:ext cx="9162107" cy="6870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" y="152400"/>
            <a:ext cx="9144000" cy="65096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1438"/>
            <a:ext cx="9144000" cy="61065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26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93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79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35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62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7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19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92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41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1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0" y="762000"/>
            <a:ext cx="9143999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45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8199"/>
            <a:ext cx="9144000" cy="601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24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53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8405"/>
            <a:ext cx="9144000" cy="609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8050"/>
            <a:ext cx="9144000" cy="6129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0327"/>
            <a:ext cx="9144000" cy="61676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0</Words>
  <Application>Microsoft Office PowerPoint</Application>
  <PresentationFormat>On-screen Show (4:3)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pradeep</dc:creator>
  <cp:lastModifiedBy>Pradeep</cp:lastModifiedBy>
  <cp:revision>14</cp:revision>
  <dcterms:created xsi:type="dcterms:W3CDTF">2017-07-31T09:31:45Z</dcterms:created>
  <dcterms:modified xsi:type="dcterms:W3CDTF">2021-06-28T11:23:27Z</dcterms:modified>
</cp:coreProperties>
</file>