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7" r:id="rId32"/>
    <p:sldId id="288" r:id="rId3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1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A64-44ED-49BF-A575-79B67EE9329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1951-8AB3-4B8E-8C69-13E05AB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Grp="1" noChangeAspect="1"/>
          </p:cNvPicPr>
          <p:nvPr isPhoto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TRI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7460" y="37338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a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Grp="1" noChangeAspect="1"/>
          </p:cNvPicPr>
          <p:nvPr isPhoto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pradeep</dc:creator>
  <cp:lastModifiedBy>pradeep</cp:lastModifiedBy>
  <cp:revision>6</cp:revision>
  <dcterms:created xsi:type="dcterms:W3CDTF">2016-08-05T05:17:58Z</dcterms:created>
  <dcterms:modified xsi:type="dcterms:W3CDTF">2016-08-27T10:32:44Z</dcterms:modified>
</cp:coreProperties>
</file>